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72" r:id="rId11"/>
    <p:sldId id="273" r:id="rId12"/>
    <p:sldId id="274" r:id="rId13"/>
    <p:sldId id="270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1" autoAdjust="0"/>
    <p:restoredTop sz="94660"/>
  </p:normalViewPr>
  <p:slideViewPr>
    <p:cSldViewPr>
      <p:cViewPr varScale="1">
        <p:scale>
          <a:sx n="107" d="100"/>
          <a:sy n="107" d="100"/>
        </p:scale>
        <p:origin x="-110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7BBBE157-DFAE-4477-A0FB-8695B1D87704}" type="datetimeFigureOut">
              <a:rPr lang="en-US" smtClean="0"/>
              <a:pPr/>
              <a:t>6/28/2012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3B27773D-DE4D-4279-9941-757BE7FBADC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"/>
          <a:stretch>
            <a:fillRect/>
          </a:stretch>
        </p:blipFill>
        <p:spPr>
          <a:xfrm>
            <a:off x="2362200" y="762000"/>
            <a:ext cx="6477000" cy="441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3124200" y="3657600"/>
            <a:ext cx="4876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92D050"/>
                </a:solidFill>
              </a:rPr>
              <a:t>VIRTUAL ZOO</a:t>
            </a:r>
            <a:endParaRPr lang="en-US" sz="44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70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Encountered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Having to learn how to use 3ds Max while working on the project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Scaling the 3d models was time consuming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Implementation of some of the functionalities like adding the sound of animals to the virtual zoo did not work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Shortcomings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Could not add more interaction (sound, movement, etc) to the virtual zoo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More exhibits and animals can be added to this virtual zoo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Sound and interactions can be added to this zoo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SCREEN SHOTS OF VIRTUAL ZOO IN 3DS MAX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600" y="1752600"/>
            <a:ext cx="5943600" cy="45691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PETTING FARM &amp; BIRD HOUSE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AQUARIUM AND PENGUIN EXHIBIT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600200" y="1642427"/>
            <a:ext cx="5943600" cy="3573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APE AND ELEPHANT HOUSE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9871" y="1594883"/>
            <a:ext cx="5484257" cy="3668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REPTILE AND AMPHIBIAN HOUSE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600200" y="1642427"/>
            <a:ext cx="5943600" cy="357314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ENTRANCE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780953"/>
            <a:ext cx="5486400" cy="329609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AREA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9871" y="1802218"/>
            <a:ext cx="5484257" cy="325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6400" y="1828800"/>
            <a:ext cx="6781800" cy="2122962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VIRTUAL REALITY PROJECT</a:t>
            </a: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1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3733800"/>
            <a:ext cx="6172200" cy="205740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000" dirty="0" smtClean="0"/>
              <a:t>TEAM MEMBERS:</a:t>
            </a:r>
          </a:p>
          <a:p>
            <a:pPr algn="ctr"/>
            <a:r>
              <a:rPr lang="en-US" sz="1900" b="0" dirty="0" smtClean="0"/>
              <a:t>Antoinette </a:t>
            </a:r>
            <a:r>
              <a:rPr lang="en-US" sz="1900" b="0" dirty="0" err="1" smtClean="0"/>
              <a:t>Attipoe</a:t>
            </a:r>
            <a:endParaRPr lang="en-US" sz="1900" b="0" dirty="0" smtClean="0"/>
          </a:p>
          <a:p>
            <a:pPr algn="ctr"/>
            <a:r>
              <a:rPr lang="en-US" sz="1900" b="0" dirty="0" smtClean="0"/>
              <a:t>Gregory Jones</a:t>
            </a:r>
          </a:p>
          <a:p>
            <a:pPr algn="ctr"/>
            <a:r>
              <a:rPr lang="en-US" sz="1900" b="0" dirty="0" err="1" smtClean="0"/>
              <a:t>Kayode</a:t>
            </a:r>
            <a:r>
              <a:rPr lang="en-US" sz="1900" b="0" dirty="0" smtClean="0"/>
              <a:t> </a:t>
            </a:r>
            <a:r>
              <a:rPr lang="en-US" sz="1900" b="0" dirty="0" err="1" smtClean="0"/>
              <a:t>Onaollapo</a:t>
            </a:r>
            <a:endParaRPr lang="en-US" sz="1900" b="0" dirty="0" smtClean="0"/>
          </a:p>
          <a:p>
            <a:pPr algn="ctr"/>
            <a:endParaRPr lang="en-US" sz="1900" b="0" dirty="0" smtClean="0"/>
          </a:p>
          <a:p>
            <a:pPr algn="ctr"/>
            <a:r>
              <a:rPr lang="en-US" sz="1900" b="0" dirty="0" smtClean="0"/>
              <a:t>May 8, 2012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1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Presentation Outline</a:t>
            </a:r>
            <a:endParaRPr lang="en-US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pPr lvl="1"/>
            <a:r>
              <a:rPr lang="en-US" dirty="0" smtClean="0"/>
              <a:t>Goals &amp; Objectives</a:t>
            </a:r>
          </a:p>
          <a:p>
            <a:r>
              <a:rPr lang="en-US" dirty="0" smtClean="0"/>
              <a:t>Modeling</a:t>
            </a:r>
          </a:p>
          <a:p>
            <a:r>
              <a:rPr lang="en-US" dirty="0" smtClean="0"/>
              <a:t>VRML Functionality</a:t>
            </a:r>
          </a:p>
          <a:p>
            <a:r>
              <a:rPr lang="en-US" dirty="0" smtClean="0"/>
              <a:t>Designed Environment</a:t>
            </a:r>
          </a:p>
          <a:p>
            <a:r>
              <a:rPr lang="en-US" dirty="0" smtClean="0"/>
              <a:t>Tools Used</a:t>
            </a:r>
          </a:p>
          <a:p>
            <a:r>
              <a:rPr lang="en-US" dirty="0" smtClean="0"/>
              <a:t>Problems Encountered</a:t>
            </a:r>
          </a:p>
          <a:p>
            <a:r>
              <a:rPr lang="en-US" dirty="0" smtClean="0"/>
              <a:t>Shortcomings</a:t>
            </a:r>
          </a:p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Screen Shots</a:t>
            </a:r>
          </a:p>
          <a:p>
            <a:pPr lvl="1"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2408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The virtual zoo will be:</a:t>
            </a:r>
          </a:p>
          <a:p>
            <a:r>
              <a:rPr lang="en-US" dirty="0" smtClean="0"/>
              <a:t>An educational tool to teach children about animals. 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Create interaction between the animals and the humans (sounds, movement, etc)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The virtual zoo can help children learn the names of the animals, their characteristics, their habitat and their behaviors.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Modeling was done using 3ds Max software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Acquired 3d Models (of animals, landscape, people, etc) from different websites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3d Models were scaled so they could fit the zoo scenery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Modeling- Lighting &amp; CAMERA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Used standard lighting (</a:t>
            </a:r>
            <a:r>
              <a:rPr lang="en-US" dirty="0" err="1" smtClean="0"/>
              <a:t>omni</a:t>
            </a:r>
            <a:r>
              <a:rPr lang="en-US" dirty="0" smtClean="0"/>
              <a:t> lights) to lighten the zoo environment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Target cameras were placed at different angles of each scene to capture the different view points of each animal exhibit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VRML 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We used the VRML functionality in 3ds Max to create anchor sensors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The zoo had six layouts and nine different sections.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The sections are the:</a:t>
            </a:r>
          </a:p>
          <a:p>
            <a:pPr lvl="1"/>
            <a:r>
              <a:rPr lang="en-US" dirty="0" smtClean="0"/>
              <a:t> Bird house</a:t>
            </a:r>
          </a:p>
          <a:p>
            <a:pPr lvl="1"/>
            <a:r>
              <a:rPr lang="en-US" dirty="0" smtClean="0"/>
              <a:t> Petting farm</a:t>
            </a:r>
          </a:p>
          <a:p>
            <a:pPr lvl="1"/>
            <a:r>
              <a:rPr lang="en-US" dirty="0" smtClean="0"/>
              <a:t> Reptile &amp; amphibian house</a:t>
            </a:r>
          </a:p>
          <a:p>
            <a:pPr lvl="1"/>
            <a:r>
              <a:rPr lang="en-US" dirty="0" smtClean="0"/>
              <a:t> Aquarium</a:t>
            </a:r>
          </a:p>
          <a:p>
            <a:pPr lvl="1"/>
            <a:r>
              <a:rPr lang="en-US" dirty="0" smtClean="0"/>
              <a:t> Penguin exhibit</a:t>
            </a:r>
          </a:p>
          <a:p>
            <a:pPr lvl="1"/>
            <a:r>
              <a:rPr lang="en-US" dirty="0" smtClean="0"/>
              <a:t> Ape House</a:t>
            </a:r>
          </a:p>
          <a:p>
            <a:pPr lvl="1"/>
            <a:r>
              <a:rPr lang="en-US" dirty="0" smtClean="0"/>
              <a:t>Elephant house</a:t>
            </a:r>
          </a:p>
          <a:p>
            <a:pPr lvl="1"/>
            <a:r>
              <a:rPr lang="en-US" dirty="0" smtClean="0"/>
              <a:t> Zoo entrance layout which housed the African savanna, small mammal house and the dinosaur exhibit </a:t>
            </a:r>
          </a:p>
          <a:p>
            <a:pPr lvl="1"/>
            <a:r>
              <a:rPr lang="en-US" dirty="0" smtClean="0"/>
              <a:t>Rest area.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3ds Max 2011</a:t>
            </a:r>
          </a:p>
          <a:p>
            <a:r>
              <a:rPr lang="en-US" dirty="0" err="1" smtClean="0"/>
              <a:t>VRMLPad</a:t>
            </a:r>
            <a:endParaRPr lang="en-US" dirty="0" smtClean="0"/>
          </a:p>
          <a:p>
            <a:r>
              <a:rPr lang="en-US" dirty="0" err="1" smtClean="0"/>
              <a:t>Cortona</a:t>
            </a:r>
            <a:r>
              <a:rPr lang="en-US" dirty="0" smtClean="0"/>
              <a:t> 3D player</a:t>
            </a:r>
          </a:p>
          <a:p>
            <a:r>
              <a:rPr lang="en-US" dirty="0" smtClean="0"/>
              <a:t>Dell PC/Laptop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531</TotalTime>
  <Words>201</Words>
  <Application>Microsoft Office PowerPoint</Application>
  <PresentationFormat>On-screen Show (4:3)</PresentationFormat>
  <Paragraphs>67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Oriel</vt:lpstr>
      <vt:lpstr>PowerPoint Presentation</vt:lpstr>
      <vt:lpstr>VIRTUAL REALITY PROJECT </vt:lpstr>
      <vt:lpstr>Presentation Outline</vt:lpstr>
      <vt:lpstr>Introduction</vt:lpstr>
      <vt:lpstr>Modeling</vt:lpstr>
      <vt:lpstr>Modeling- Lighting &amp; CAMERA</vt:lpstr>
      <vt:lpstr>VRML Functionality</vt:lpstr>
      <vt:lpstr>Design Environment</vt:lpstr>
      <vt:lpstr>Tools Used</vt:lpstr>
      <vt:lpstr>Problems Encountered</vt:lpstr>
      <vt:lpstr>Shortcomings</vt:lpstr>
      <vt:lpstr>Recommendations</vt:lpstr>
      <vt:lpstr>SCREEN SHOTS OF VIRTUAL ZOO IN 3DS MAX</vt:lpstr>
      <vt:lpstr>PETTING FARM &amp; BIRD HOUSE</vt:lpstr>
      <vt:lpstr>AQUARIUM AND PENGUIN EXHIBIT</vt:lpstr>
      <vt:lpstr>APE AND ELEPHANT HOUSE</vt:lpstr>
      <vt:lpstr>REPTILE AND AMPHIBIAN HOUSE</vt:lpstr>
      <vt:lpstr>ENTRANCE</vt:lpstr>
      <vt:lpstr>REST AREA</vt:lpstr>
    </vt:vector>
  </TitlesOfParts>
  <Company>Bowie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Antoinette Attipoe</dc:creator>
  <cp:lastModifiedBy>Antoinette Attipoe</cp:lastModifiedBy>
  <cp:revision>47</cp:revision>
  <dcterms:created xsi:type="dcterms:W3CDTF">2012-04-27T15:01:42Z</dcterms:created>
  <dcterms:modified xsi:type="dcterms:W3CDTF">2012-06-28T15:14:38Z</dcterms:modified>
</cp:coreProperties>
</file>

<file path=docProps/thumbnail.jpeg>
</file>